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00" autoAdjust="0"/>
  </p:normalViewPr>
  <p:slideViewPr>
    <p:cSldViewPr>
      <p:cViewPr varScale="1">
        <p:scale>
          <a:sx n="70" d="100"/>
          <a:sy n="70" d="100"/>
        </p:scale>
        <p:origin x="136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143FB-F6A8-4942-B341-56D9E9C970E4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77AFF-EAD6-46DD-87A3-536C1FAC0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8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77AFF-EAD6-46DD-87A3-536C1FAC04B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250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77AFF-EAD6-46DD-87A3-536C1FAC04B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9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77AFF-EAD6-46DD-87A3-536C1FAC04B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39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77AFF-EAD6-46DD-87A3-536C1FAC04B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228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50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79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59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61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747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340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70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25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121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65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6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C0039-AEAE-4D35-8AD5-A55008EFAEA3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490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29000"/>
            <a:ext cx="8229600" cy="31941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5685" y="718457"/>
            <a:ext cx="8595623" cy="707886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Lĩnh vực phát triển nhận thức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885828"/>
            <a:ext cx="806631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Giáo án khám phá khoa học về môi trường xung quanh.</a:t>
            </a:r>
          </a:p>
          <a:p>
            <a:pPr>
              <a:lnSpc>
                <a:spcPct val="200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Đề tài: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loại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rau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củ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quả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Độ tuổi : 5-6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tuổi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Giáo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viên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Nguyễn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Thị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Ninh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46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49943"/>
            <a:ext cx="3886200" cy="26426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39842" y="-267099"/>
            <a:ext cx="2642616" cy="4076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276600"/>
            <a:ext cx="3886200" cy="3105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800" y="3276600"/>
            <a:ext cx="407670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61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057400"/>
            <a:ext cx="2273808" cy="2514600"/>
          </a:xfrm>
          <a:prstGeom prst="rect">
            <a:avLst/>
          </a:prstGeom>
        </p:spPr>
      </p:pic>
      <p:sp>
        <p:nvSpPr>
          <p:cNvPr id="3" name="Flowchart: Terminator 2"/>
          <p:cNvSpPr/>
          <p:nvPr/>
        </p:nvSpPr>
        <p:spPr>
          <a:xfrm>
            <a:off x="304800" y="838200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Mình là quả gì?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3581400" y="290286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Mình có các bộ phận nào?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6248400" y="2240643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Phần vỏ của mình có gì và có hình dạng gì?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5257800" y="4419600"/>
            <a:ext cx="2456543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Phần nào của mình dùng để nấu? Mình là loại rau ăn gì?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1066800" y="4684486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Mình có các cách nấu nào?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457200" y="2590800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Vai trò của mình?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0773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16379"/>
            <a:ext cx="3810000" cy="2990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43086"/>
            <a:ext cx="3810000" cy="2844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16379"/>
            <a:ext cx="3886200" cy="2990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643086"/>
            <a:ext cx="38862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539363"/>
            <a:ext cx="2133600" cy="213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11212"/>
            <a:ext cx="2514600" cy="2514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905503"/>
            <a:ext cx="2494743" cy="24964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57" y="3886200"/>
            <a:ext cx="2514600" cy="2514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398331"/>
            <a:ext cx="2667000" cy="21632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loud Callout 7"/>
          <p:cNvSpPr/>
          <p:nvPr/>
        </p:nvSpPr>
        <p:spPr>
          <a:xfrm>
            <a:off x="0" y="33198"/>
            <a:ext cx="3198585" cy="1567002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Hoạt động 2: HỌ HÀNG CỦA CHÚNG TÔI?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045983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286000"/>
            <a:ext cx="2133600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454457"/>
            <a:ext cx="3048000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54457"/>
            <a:ext cx="3181350" cy="30540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419600"/>
            <a:ext cx="3066004" cy="2057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3886200"/>
            <a:ext cx="2857500" cy="27479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382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057400"/>
            <a:ext cx="2273808" cy="2514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3400"/>
            <a:ext cx="2895600" cy="2590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88472"/>
            <a:ext cx="3660019" cy="27450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2" y="3748088"/>
            <a:ext cx="3352800" cy="3109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769" y="4114800"/>
            <a:ext cx="4145280" cy="2590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53220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362200"/>
            <a:ext cx="2438400" cy="39619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362200"/>
            <a:ext cx="3124200" cy="3810000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152400" y="0"/>
            <a:ext cx="3429000" cy="1473200"/>
          </a:xfrm>
          <a:prstGeom prst="cloud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Hoạt động 3: TRÒ CHƠI THỬ THÁCH CÙNG BẠN?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902858" y="1357086"/>
            <a:ext cx="4793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Câu 1: Tìm ra loại rau ăn lá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68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286000"/>
            <a:ext cx="3048000" cy="3657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286000"/>
            <a:ext cx="2931857" cy="3657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08135" y="943038"/>
            <a:ext cx="47002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Câu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2: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Tìm ra loại rau ăn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củ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1857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1" y="1752600"/>
            <a:ext cx="3048000" cy="4267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46628" y="642610"/>
            <a:ext cx="54102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Câu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3: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Tìm ra loại rau ăn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quả.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29014"/>
            <a:ext cx="3242129" cy="431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342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229" y="-152400"/>
            <a:ext cx="5333999" cy="65473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228600" y="1905000"/>
            <a:ext cx="98599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 học kết thúc.</a:t>
            </a:r>
          </a:p>
          <a:p>
            <a:pPr algn="ctr"/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Cảm ơn các con đã chú ý lắng nghe 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760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 flipH="1">
            <a:off x="2057400" y="397108"/>
            <a:ext cx="2442030" cy="852279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I: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Mục đích, yêu cầu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7930" y="1249387"/>
            <a:ext cx="8763000" cy="5449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vi-VN" dirty="0"/>
              <a:t> 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Kiến thức.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vi-VN" dirty="0" smtClean="0">
                <a:latin typeface="Arial" pitchFamily="34" charset="0"/>
                <a:cs typeface="Arial" pitchFamily="34" charset="0"/>
              </a:rPr>
              <a:t>Trẻ </a:t>
            </a:r>
            <a:r>
              <a:rPr lang="vi-VN" dirty="0">
                <a:latin typeface="Arial" pitchFamily="34" charset="0"/>
                <a:cs typeface="Arial" pitchFamily="34" charset="0"/>
              </a:rPr>
              <a:t>nhận biết, phân biệt và gọi đúng tên một số loại rau ( rau bắp cải, củ su hào, quả cà chua, rau muống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vi-VN" dirty="0" smtClean="0">
                <a:latin typeface="Arial" pitchFamily="34" charset="0"/>
                <a:cs typeface="Arial" pitchFamily="34" charset="0"/>
              </a:rPr>
              <a:t>Biết </a:t>
            </a:r>
            <a:r>
              <a:rPr lang="vi-VN" dirty="0">
                <a:latin typeface="Arial" pitchFamily="34" charset="0"/>
                <a:cs typeface="Arial" pitchFamily="34" charset="0"/>
              </a:rPr>
              <a:t>được một số đặc điểm nổi bật của một số loại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rau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vi-VN" dirty="0" smtClean="0">
                <a:latin typeface="Arial" pitchFamily="34" charset="0"/>
                <a:cs typeface="Arial" pitchFamily="34" charset="0"/>
              </a:rPr>
              <a:t>Biết </a:t>
            </a:r>
            <a:r>
              <a:rPr lang="vi-VN" dirty="0">
                <a:latin typeface="Arial" pitchFamily="34" charset="0"/>
                <a:cs typeface="Arial" pitchFamily="34" charset="0"/>
              </a:rPr>
              <a:t>tên một số loại rau khác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2.    Kỹ năng.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vi-VN" dirty="0"/>
              <a:t> Luyện kỹ năng quan sát, so sánh, phân nhóm theo đặc điểm của rau, chú ý ghi nhớ có chủ định</a:t>
            </a:r>
            <a:r>
              <a:rPr lang="vi-VN" dirty="0" smtClean="0"/>
              <a:t>.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vi-VN" dirty="0" smtClean="0"/>
              <a:t>Kỹ </a:t>
            </a:r>
            <a:r>
              <a:rPr lang="vi-VN" dirty="0"/>
              <a:t>năng nghe, thảo luận và trả lời câu hỏi của cô trọn vẹn, rõ ràng mạch </a:t>
            </a:r>
            <a:r>
              <a:rPr lang="vi-VN" dirty="0" smtClean="0"/>
              <a:t>lạc.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3.     Thái độ.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vi-VN" dirty="0"/>
              <a:t>Trẻ biết lợi ích khi ăn các loại rau và thích ăn rau. Biết ăn sạch, ăn đúng, đầy đủ các loại rau</a:t>
            </a:r>
            <a:r>
              <a:rPr lang="vi-VN" dirty="0" smtClean="0"/>
              <a:t>.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vi-VN" dirty="0" smtClean="0"/>
              <a:t>Trẻ </a:t>
            </a:r>
            <a:r>
              <a:rPr lang="vi-VN" dirty="0"/>
              <a:t>yêu </a:t>
            </a:r>
            <a:r>
              <a:rPr lang="vi-VN" dirty="0" smtClean="0"/>
              <a:t>quý,kính </a:t>
            </a:r>
            <a:r>
              <a:rPr lang="vi-VN" dirty="0"/>
              <a:t>trọng người trồng rau, biết chăm sóc và bảo vệ rau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93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 flipH="1">
            <a:off x="457200" y="1219200"/>
            <a:ext cx="2442030" cy="852279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II: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Chuẩn bị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327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2630269"/>
            <a:ext cx="4572000" cy="29495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1.  Đồ dùng của Cô.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vi-VN" dirty="0" smtClean="0">
                <a:latin typeface="Arial" pitchFamily="34" charset="0"/>
                <a:cs typeface="Arial" pitchFamily="34" charset="0"/>
              </a:rPr>
              <a:t>Bài </a:t>
            </a:r>
            <a:r>
              <a:rPr lang="vi-VN" dirty="0">
                <a:latin typeface="Arial" pitchFamily="34" charset="0"/>
                <a:cs typeface="Arial" pitchFamily="34" charset="0"/>
              </a:rPr>
              <a:t>giảng trên phần mềm Powerpoint về một số loại rau, các món ăn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vi-VN" dirty="0">
                <a:latin typeface="Arial" pitchFamily="34" charset="0"/>
                <a:cs typeface="Arial" pitchFamily="34" charset="0"/>
              </a:rPr>
              <a:t>được chế biến từ rau.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Một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số </a:t>
            </a:r>
            <a:r>
              <a:rPr lang="vi-VN" dirty="0">
                <a:latin typeface="Arial" pitchFamily="34" charset="0"/>
                <a:cs typeface="Arial" pitchFamily="34" charset="0"/>
              </a:rPr>
              <a:t>loại rau thật: Rau ăn lá, rau ăn củ, rau ăn quả.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vi-VN" dirty="0" smtClean="0">
                <a:latin typeface="Arial" pitchFamily="34" charset="0"/>
                <a:cs typeface="Arial" pitchFamily="34" charset="0"/>
              </a:rPr>
              <a:t>Tranh </a:t>
            </a:r>
            <a:r>
              <a:rPr lang="vi-VN" dirty="0">
                <a:latin typeface="Arial" pitchFamily="34" charset="0"/>
                <a:cs typeface="Arial" pitchFamily="34" charset="0"/>
              </a:rPr>
              <a:t>các loại rau cho cháu tô màu.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3276600"/>
            <a:ext cx="272164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2. Đồ dùng cảu trẻ.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Trang phục gọn gàng.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3. Nội dung tích hợp.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LTVT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867400"/>
            <a:ext cx="618172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5113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 flipH="1">
            <a:off x="304800" y="228600"/>
            <a:ext cx="1935708" cy="852279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III: Tổ Chức Hoạt Động</a:t>
            </a:r>
            <a:endParaRPr lang="en-US" sz="2000" b="1" dirty="0"/>
          </a:p>
        </p:txBody>
      </p:sp>
      <p:sp>
        <p:nvSpPr>
          <p:cNvPr id="3" name="Cloud Callout 2"/>
          <p:cNvSpPr/>
          <p:nvPr/>
        </p:nvSpPr>
        <p:spPr>
          <a:xfrm>
            <a:off x="1294425" y="1044593"/>
            <a:ext cx="5258775" cy="1244600"/>
          </a:xfrm>
          <a:prstGeom prst="cloud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Hoạt động 1: CHÚNG TÔI LÀ AI?</a:t>
            </a:r>
            <a:endParaRPr lang="en-US" sz="2400" dirty="0"/>
          </a:p>
        </p:txBody>
      </p:sp>
      <p:sp>
        <p:nvSpPr>
          <p:cNvPr id="4" name="Cloud Callout 3"/>
          <p:cNvSpPr/>
          <p:nvPr/>
        </p:nvSpPr>
        <p:spPr>
          <a:xfrm>
            <a:off x="1451428" y="3048000"/>
            <a:ext cx="6397171" cy="1244600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Hoạt động 2: HỌ HÀNG CỦA CHÚNG TÔI?</a:t>
            </a:r>
            <a:endParaRPr lang="en-US" sz="2400" dirty="0"/>
          </a:p>
        </p:txBody>
      </p:sp>
      <p:sp>
        <p:nvSpPr>
          <p:cNvPr id="5" name="Cloud Callout 4"/>
          <p:cNvSpPr/>
          <p:nvPr/>
        </p:nvSpPr>
        <p:spPr>
          <a:xfrm>
            <a:off x="2743200" y="4876800"/>
            <a:ext cx="6248400" cy="1244600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Hoạt động 3: TRÒ CHƠI THỬ THÁCH CÙNG BẠN?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721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479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111829"/>
            <a:ext cx="2133600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2743200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192" y="2514600"/>
            <a:ext cx="2273808" cy="2514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1500" y="3614057"/>
            <a:ext cx="1600200" cy="762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KHÁCH MỜI SỐ 1.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162800" y="5363031"/>
            <a:ext cx="1600200" cy="762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KHÁCH MỜI SỐ 3.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799115" y="5562600"/>
            <a:ext cx="1600200" cy="762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KHÁCH MỜI SỐ 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3243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905000"/>
            <a:ext cx="2133600" cy="2819400"/>
          </a:xfrm>
          <a:prstGeom prst="rect">
            <a:avLst/>
          </a:prstGeom>
        </p:spPr>
      </p:pic>
      <p:sp>
        <p:nvSpPr>
          <p:cNvPr id="3" name="Flowchart: Terminator 2"/>
          <p:cNvSpPr/>
          <p:nvPr/>
        </p:nvSpPr>
        <p:spPr>
          <a:xfrm>
            <a:off x="304800" y="838200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Tên của mình là gì?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4038600" y="304800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Các  bộ phận của mình?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6248400" y="2240643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Lá của mình to hay nhỏ? Dài hay ngắn?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1066800" y="4684486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Mình có các cách nấu nào?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457200" y="2590800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Vai trò của mình?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5714999" y="4742543"/>
            <a:ext cx="2456543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Phần nào của mình dùng để nấu? Mình là loại rau ăn gì?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7058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15" y="308429"/>
            <a:ext cx="3925560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04800"/>
            <a:ext cx="3886200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25" y="3429000"/>
            <a:ext cx="4126139" cy="29885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3429000"/>
            <a:ext cx="3886200" cy="292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3979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676400"/>
            <a:ext cx="2133600" cy="2743200"/>
          </a:xfrm>
          <a:prstGeom prst="rect">
            <a:avLst/>
          </a:prstGeom>
        </p:spPr>
      </p:pic>
      <p:sp>
        <p:nvSpPr>
          <p:cNvPr id="3" name="Flowchart: Terminator 2"/>
          <p:cNvSpPr/>
          <p:nvPr/>
        </p:nvSpPr>
        <p:spPr>
          <a:xfrm>
            <a:off x="304800" y="838200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Mình là củ gì?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4038600" y="304800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Mình có các bộ phận nào?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6248400" y="2240643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Mình có đặc điểm gì?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5257800" y="4419600"/>
            <a:ext cx="2456543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Phần nào của mình dùng để nấu? Mình là loại rau ăn gì?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1066800" y="4684486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Mình có các cách nấu nào?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457200" y="2590800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Vai trò của mình?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330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392</Words>
  <Application>Microsoft Office PowerPoint</Application>
  <PresentationFormat>On-screen Show (4:3)</PresentationFormat>
  <Paragraphs>62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Personal</cp:lastModifiedBy>
  <cp:revision>13</cp:revision>
  <dcterms:created xsi:type="dcterms:W3CDTF">2020-03-21T15:44:08Z</dcterms:created>
  <dcterms:modified xsi:type="dcterms:W3CDTF">2020-04-07T04:11:25Z</dcterms:modified>
</cp:coreProperties>
</file>